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317" r:id="rId38"/>
    <p:sldId id="1311" r:id="rId39"/>
    <p:sldId id="1312" r:id="rId40"/>
    <p:sldId id="1313" r:id="rId41"/>
    <p:sldId id="1224" r:id="rId42"/>
    <p:sldId id="1223" r:id="rId43"/>
    <p:sldId id="1221" r:id="rId44"/>
    <p:sldId id="1254" r:id="rId45"/>
    <p:sldId id="1306" r:id="rId46"/>
    <p:sldId id="1238" r:id="rId47"/>
    <p:sldId id="1239" r:id="rId48"/>
    <p:sldId id="1314" r:id="rId49"/>
    <p:sldId id="1226" r:id="rId50"/>
    <p:sldId id="1257" r:id="rId51"/>
    <p:sldId id="1267" r:id="rId52"/>
    <p:sldId id="1243" r:id="rId53"/>
    <p:sldId id="1258" r:id="rId54"/>
    <p:sldId id="1268" r:id="rId55"/>
    <p:sldId id="1310" r:id="rId56"/>
    <p:sldId id="1260" r:id="rId57"/>
    <p:sldId id="1261" r:id="rId58"/>
    <p:sldId id="1315" r:id="rId59"/>
    <p:sldId id="1316" r:id="rId60"/>
    <p:sldId id="1274" r:id="rId61"/>
    <p:sldId id="1275" r:id="rId62"/>
    <p:sldId id="1285" r:id="rId63"/>
    <p:sldId id="1273" r:id="rId64"/>
    <p:sldId id="1276" r:id="rId65"/>
    <p:sldId id="1278" r:id="rId66"/>
    <p:sldId id="1279" r:id="rId67"/>
    <p:sldId id="1280" r:id="rId68"/>
    <p:sldId id="1290" r:id="rId69"/>
    <p:sldId id="1281" r:id="rId70"/>
    <p:sldId id="1282" r:id="rId71"/>
    <p:sldId id="1231" r:id="rId72"/>
    <p:sldId id="1232" r:id="rId73"/>
    <p:sldId id="1263" r:id="rId74"/>
    <p:sldId id="1264" r:id="rId75"/>
    <p:sldId id="1266" r:id="rId76"/>
    <p:sldId id="1269" r:id="rId77"/>
    <p:sldId id="1271" r:id="rId78"/>
    <p:sldId id="1307" r:id="rId79"/>
    <p:sldId id="1308" r:id="rId80"/>
    <p:sldId id="1272" r:id="rId81"/>
    <p:sldId id="1309" r:id="rId82"/>
    <p:sldId id="1249" r:id="rId83"/>
    <p:sldId id="1250" r:id="rId84"/>
    <p:sldId id="1255" r:id="rId85"/>
    <p:sldId id="1253" r:id="rId86"/>
    <p:sldId id="1286" r:id="rId87"/>
    <p:sldId id="1296" r:id="rId88"/>
    <p:sldId id="1287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73087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42998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33721"/>
              </p:ext>
            </p:extLst>
          </p:nvPr>
        </p:nvGraphicFramePr>
        <p:xfrm>
          <a:off x="5535039" y="1507787"/>
          <a:ext cx="6893666" cy="4071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09BC0F-12FB-D07E-6A53-128ABC1B73B4}"/>
              </a:ext>
            </a:extLst>
          </p:cNvPr>
          <p:cNvSpPr/>
          <p:nvPr/>
        </p:nvSpPr>
        <p:spPr>
          <a:xfrm>
            <a:off x="5282185" y="879380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B9BFD2-0C66-04AE-9787-A030E66EB755}"/>
              </a:ext>
            </a:extLst>
          </p:cNvPr>
          <p:cNvSpPr txBox="1"/>
          <p:nvPr/>
        </p:nvSpPr>
        <p:spPr>
          <a:xfrm>
            <a:off x="5881852" y="839651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E0827-2CE1-113A-7E49-F1AA9C6E9A1F}"/>
              </a:ext>
            </a:extLst>
          </p:cNvPr>
          <p:cNvSpPr/>
          <p:nvPr/>
        </p:nvSpPr>
        <p:spPr>
          <a:xfrm>
            <a:off x="5295752" y="1341085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3AE6EA-E572-92C9-C3D8-96639B9BD606}"/>
              </a:ext>
            </a:extLst>
          </p:cNvPr>
          <p:cNvSpPr txBox="1"/>
          <p:nvPr/>
        </p:nvSpPr>
        <p:spPr>
          <a:xfrm>
            <a:off x="5926885" y="132993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3723</TotalTime>
  <Words>4325</Words>
  <Application>Microsoft Office PowerPoint</Application>
  <PresentationFormat>Panorámica</PresentationFormat>
  <Paragraphs>971</Paragraphs>
  <Slides>88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102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137</cp:revision>
  <dcterms:created xsi:type="dcterms:W3CDTF">2023-06-22T07:29:12Z</dcterms:created>
  <dcterms:modified xsi:type="dcterms:W3CDTF">2023-09-18T10:03:52Z</dcterms:modified>
</cp:coreProperties>
</file>